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9" r:id="rId8"/>
    <p:sldId id="261" r:id="rId9"/>
    <p:sldId id="262" r:id="rId10"/>
    <p:sldId id="268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1F0BB0-8A52-4A7B-B184-31ACF815AFEC}" v="2" dt="2021-06-03T12:31:19.0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on Burgstad" userId="5061cdd7803951a7" providerId="LiveId" clId="{E91F0BB0-8A52-4A7B-B184-31ACF815AFEC}"/>
    <pc:docChg chg="undo custSel addSld modSld">
      <pc:chgData name="Ramon Burgstad" userId="5061cdd7803951a7" providerId="LiveId" clId="{E91F0BB0-8A52-4A7B-B184-31ACF815AFEC}" dt="2021-06-03T12:31:32.883" v="284" actId="1076"/>
      <pc:docMkLst>
        <pc:docMk/>
      </pc:docMkLst>
      <pc:sldChg chg="addSp modSp mod setBg setClrOvrMap">
        <pc:chgData name="Ramon Burgstad" userId="5061cdd7803951a7" providerId="LiveId" clId="{E91F0BB0-8A52-4A7B-B184-31ACF815AFEC}" dt="2021-06-03T11:39:28.970" v="279" actId="26606"/>
        <pc:sldMkLst>
          <pc:docMk/>
          <pc:sldMk cId="2708328795" sldId="261"/>
        </pc:sldMkLst>
        <pc:spChg chg="mod">
          <ac:chgData name="Ramon Burgstad" userId="5061cdd7803951a7" providerId="LiveId" clId="{E91F0BB0-8A52-4A7B-B184-31ACF815AFEC}" dt="2021-06-03T11:39:28.970" v="279" actId="26606"/>
          <ac:spMkLst>
            <pc:docMk/>
            <pc:sldMk cId="2708328795" sldId="261"/>
            <ac:spMk id="2" creationId="{F3746973-D9BA-4AE7-9299-A6F63FF51547}"/>
          </ac:spMkLst>
        </pc:spChg>
        <pc:spChg chg="mod">
          <ac:chgData name="Ramon Burgstad" userId="5061cdd7803951a7" providerId="LiveId" clId="{E91F0BB0-8A52-4A7B-B184-31ACF815AFEC}" dt="2021-06-03T11:39:28.970" v="279" actId="26606"/>
          <ac:spMkLst>
            <pc:docMk/>
            <pc:sldMk cId="2708328795" sldId="261"/>
            <ac:spMk id="3" creationId="{5E429969-21FA-42AD-B12F-6D02D03AFECB}"/>
          </ac:spMkLst>
        </pc:spChg>
        <pc:spChg chg="add">
          <ac:chgData name="Ramon Burgstad" userId="5061cdd7803951a7" providerId="LiveId" clId="{E91F0BB0-8A52-4A7B-B184-31ACF815AFEC}" dt="2021-06-03T11:39:28.970" v="279" actId="26606"/>
          <ac:spMkLst>
            <pc:docMk/>
            <pc:sldMk cId="2708328795" sldId="261"/>
            <ac:spMk id="8" creationId="{AD21898E-86C0-4C8A-A76C-DF33E844C87A}"/>
          </ac:spMkLst>
        </pc:spChg>
        <pc:spChg chg="add">
          <ac:chgData name="Ramon Burgstad" userId="5061cdd7803951a7" providerId="LiveId" clId="{E91F0BB0-8A52-4A7B-B184-31ACF815AFEC}" dt="2021-06-03T11:39:28.970" v="279" actId="26606"/>
          <ac:spMkLst>
            <pc:docMk/>
            <pc:sldMk cId="2708328795" sldId="261"/>
            <ac:spMk id="10" creationId="{5C8F04BD-D093-45D0-B54C-50FDB308B4EE}"/>
          </ac:spMkLst>
        </pc:spChg>
      </pc:sldChg>
      <pc:sldChg chg="addSp delSp modSp new mod modAnim">
        <pc:chgData name="Ramon Burgstad" userId="5061cdd7803951a7" providerId="LiveId" clId="{E91F0BB0-8A52-4A7B-B184-31ACF815AFEC}" dt="2021-06-03T12:31:32.883" v="284" actId="1076"/>
        <pc:sldMkLst>
          <pc:docMk/>
          <pc:sldMk cId="1641614504" sldId="269"/>
        </pc:sldMkLst>
        <pc:spChg chg="del">
          <ac:chgData name="Ramon Burgstad" userId="5061cdd7803951a7" providerId="LiveId" clId="{E91F0BB0-8A52-4A7B-B184-31ACF815AFEC}" dt="2021-06-03T12:31:19.038" v="281"/>
          <ac:spMkLst>
            <pc:docMk/>
            <pc:sldMk cId="1641614504" sldId="269"/>
            <ac:spMk id="3" creationId="{B8BCF7A4-51A3-4E30-BEDB-DF920EBEF62E}"/>
          </ac:spMkLst>
        </pc:spChg>
        <pc:picChg chg="add mod">
          <ac:chgData name="Ramon Burgstad" userId="5061cdd7803951a7" providerId="LiveId" clId="{E91F0BB0-8A52-4A7B-B184-31ACF815AFEC}" dt="2021-06-03T12:31:32.883" v="284" actId="1076"/>
          <ac:picMkLst>
            <pc:docMk/>
            <pc:sldMk cId="1641614504" sldId="269"/>
            <ac:picMk id="4" creationId="{FBE0A47C-C961-467C-AD02-F77BBF291FE6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524FD5-BCA3-49E9-989F-491F66427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9AF1D3B-AC1B-47C3-962C-33F7B31B8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41A2943-7F7F-4C69-BEED-F40C7D313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67969C6-2EDB-4F10-8D11-7472AEA4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AEC8597-CB89-4637-977D-39D89F06A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6663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D202D5-0A94-4317-BC1F-AF7E9F39A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247DD50-D689-4FB2-BD40-D79E195AD8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CC333C9-6C6F-4EBE-8AA5-215B201B0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E020BC-743C-4AB5-B4B1-257ECA591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9FFA2A-C365-4E41-A631-0A178D277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5423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EFA8DD8-919D-43DC-AE6F-BEB42C99EC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F2E735C-D97A-4CAA-801A-4821F0E36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6616668-519C-4703-B2D0-1CB2C4E10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6EABDEF-0185-46D6-AB0F-1067DECFC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A5098FE-402B-42CF-8DA8-3C07C7DA5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1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787AD-03F3-45EF-A4C1-B42AF5D41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CB5AA4A-7FA4-427D-933D-F21E2B3BA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4C2FE3C-2467-48E0-B2DC-0783FEBCF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12712A-3476-496F-9DF5-5C30DE659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24EB88F-3685-4C3D-B1BA-4989018D4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166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3F2960-B642-4D04-82AF-73950F1E8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89B4A9D-C809-4C08-9960-145F524EC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D47171C-D4CE-4C1B-A383-4E9E55692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19EAEC4-4E14-4540-9588-F7D1D83E4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4F48184-C920-405A-BBB6-BF234D0E4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5214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8DA6C-4889-4B5A-B543-63C913543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DCDF4D9-1156-4FDB-A542-4B025ECE35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245184B-5B62-4CFC-937C-21C225157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C37B873-B4B0-4DD9-A82E-A0FD9023D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7CB5A0E-25AC-4744-BF02-A42935890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39C6A27-3DD8-4BB9-8A0D-8ED87F7D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9562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BE0CB2-0954-45AE-8A10-66848086A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A129C60-EFEB-4D0E-BF42-595D05DD1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2D519D9-BD24-4866-A040-1E25DA33D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52FDD51-CB78-40CD-A9E8-4ED786DD26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6230E1C-D38A-4D00-8787-44BE703959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4C95B0-3A85-496B-9A28-0533F5215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4FB0552-3810-44AE-A115-6AD7B8E5D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238FB3D6-F727-469B-8EF8-59509090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11174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88FC31-C1D5-4721-B503-670F3C17B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1497915-42B9-4D17-89B3-A7857C98A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7456F73-AF44-422E-86F6-191DCBD7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C77E3DA-C6DC-4C7F-AD43-AB6B44527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6577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00827C14-3F3F-4601-AAF4-D13B25971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AB671F6-EDA8-4294-B2B4-311AC13BB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8FBFF89-4516-4D17-A1B8-9692494E4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21154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FEAB62-3D35-49C8-80FF-83504EF98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3A6634C-D483-4438-B0B0-D65BB9ECB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E160BA7-DC45-4AEB-8D12-35DB72160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F85D79E-9C09-4EEF-947D-BC2299340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1685600-5EA0-4725-BF04-0C8ABEE0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4C96C17-E2E2-4B67-B00B-6995B920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2523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C67237-AAC9-43AA-9678-B4D10D557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5D60F641-F5A4-40E3-92A8-8CE693D1BB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F6BB9EC-F9FB-44B2-978E-1AE4EDF9A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5DCFBD3-7CE3-48E5-8EDA-CE135E614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7D42CF9-EC8D-4470-86E5-2BF6D74BF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6635B17-A0AB-4FB2-A2C9-41555D515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9610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1F863E3-75CF-46EE-84B5-C79D5D02A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AA8F3B4-4DE5-41FB-A9FB-89CFB050D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165842C-3B3D-4B17-8EFF-5BB7748373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6D013-6CB8-4DDB-AE18-7D167510E505}" type="datetimeFigureOut">
              <a:rPr lang="nl-NL" smtClean="0"/>
              <a:t>3-6-2021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32E5C74-2E51-47BF-8A82-F5D8409C74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8A38BC4-9D19-4F84-96A1-3B9DBFB7A6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D4060-9DA2-4BB4-94ED-C4530F579C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66813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ANK » GamesMods.net - FS17, CNC, FS15, ETS 2 mods">
            <a:extLst>
              <a:ext uri="{FF2B5EF4-FFF2-40B4-BE49-F238E27FC236}">
                <a16:creationId xmlns:a16="http://schemas.microsoft.com/office/drawing/2014/main" id="{21C489C3-E16C-4745-89B9-65029F495B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08" b="9974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4535F4-B07D-4B24-AAB2-2393F1DD0D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4582"/>
            <a:ext cx="9144000" cy="990431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rgbClr val="FFFFFF"/>
                </a:solidFill>
              </a:rPr>
              <a:t>Sprint 6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C863FA8-5C7F-4152-A5AB-EC53B4122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12689"/>
            <a:ext cx="9144000" cy="1098395"/>
          </a:xfrm>
        </p:spPr>
        <p:txBody>
          <a:bodyPr>
            <a:noAutofit/>
          </a:bodyPr>
          <a:lstStyle/>
          <a:p>
            <a:pPr>
              <a:spcAft>
                <a:spcPts val="200"/>
              </a:spcAft>
            </a:pPr>
            <a:r>
              <a:rPr lang="en-US" sz="2000" dirty="0">
                <a:solidFill>
                  <a:srgbClr val="FFFFFF"/>
                </a:solidFill>
              </a:rPr>
              <a:t>Door</a:t>
            </a:r>
          </a:p>
          <a:p>
            <a:pPr indent="-2286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FFFFFF"/>
                </a:solidFill>
              </a:rPr>
              <a:t>Marjon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Buijing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FFFFFF"/>
                </a:solidFill>
              </a:rPr>
              <a:t>Jarno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Vuijk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Sander </a:t>
            </a:r>
            <a:r>
              <a:rPr lang="en-US" sz="2000" dirty="0" err="1">
                <a:solidFill>
                  <a:srgbClr val="FFFFFF"/>
                </a:solidFill>
              </a:rPr>
              <a:t>Vielvoije</a:t>
            </a:r>
            <a:endParaRPr lang="en-US" sz="2000" dirty="0">
              <a:solidFill>
                <a:srgbClr val="FFFFFF"/>
              </a:solidFill>
            </a:endParaRPr>
          </a:p>
          <a:p>
            <a:pPr indent="-2286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Ramon Burgstad</a:t>
            </a:r>
          </a:p>
          <a:p>
            <a:pPr>
              <a:spcAft>
                <a:spcPts val="200"/>
              </a:spcAft>
            </a:pPr>
            <a:r>
              <a:rPr lang="en-US" sz="2000" dirty="0">
                <a:solidFill>
                  <a:srgbClr val="FFFFFF"/>
                </a:solidFill>
              </a:rPr>
              <a:t>PO</a:t>
            </a:r>
          </a:p>
          <a:p>
            <a:pPr marL="285750" indent="-2286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Thomas van </a:t>
            </a:r>
            <a:r>
              <a:rPr lang="en-US" sz="2000" dirty="0" err="1">
                <a:solidFill>
                  <a:srgbClr val="FFFFFF"/>
                </a:solidFill>
              </a:rPr>
              <a:t>Iersel</a:t>
            </a:r>
            <a:endParaRPr lang="en-US" sz="2000" dirty="0">
              <a:solidFill>
                <a:srgbClr val="FFFFFF"/>
              </a:solidFill>
            </a:endParaRPr>
          </a:p>
          <a:p>
            <a:pPr marL="285750" indent="-228600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Matej </a:t>
            </a:r>
            <a:r>
              <a:rPr lang="en-US" sz="2000" dirty="0" err="1">
                <a:solidFill>
                  <a:srgbClr val="FFFFFF"/>
                </a:solidFill>
              </a:rPr>
              <a:t>Skelo</a:t>
            </a:r>
            <a:endParaRPr lang="en-US" sz="2000" dirty="0">
              <a:solidFill>
                <a:srgbClr val="FFFFFF"/>
              </a:solidFill>
            </a:endParaRPr>
          </a:p>
          <a:p>
            <a:endParaRPr lang="nl-NL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6587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eel vraagtekens op een zwarte achtergrond">
            <a:extLst>
              <a:ext uri="{FF2B5EF4-FFF2-40B4-BE49-F238E27FC236}">
                <a16:creationId xmlns:a16="http://schemas.microsoft.com/office/drawing/2014/main" id="{255D8D42-7495-4A0E-970A-A8D1FC6F5F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2FFA68E-73DC-46E1-89B0-79396A289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rgbClr val="FFFFFF"/>
                </a:solidFill>
              </a:rPr>
              <a:t>Vragen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326B75-7235-429C-9E50-ECE5C5C4C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endParaRPr lang="nl-NL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424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3" name="Rectangle 72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Bank of Canada maintains interest rate at 0.5% | The Asian ...">
            <a:extLst>
              <a:ext uri="{FF2B5EF4-FFF2-40B4-BE49-F238E27FC236}">
                <a16:creationId xmlns:a16="http://schemas.microsoft.com/office/drawing/2014/main" id="{DF09340D-D5EC-4B92-BE95-91237BF709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AA97521-53A2-4EDB-8EDA-E3FC6E5E6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nl-NL" dirty="0">
                <a:solidFill>
                  <a:schemeClr val="bg1"/>
                </a:solidFill>
              </a:rPr>
              <a:t>Inhoud</a:t>
            </a:r>
          </a:p>
        </p:txBody>
      </p:sp>
      <p:sp>
        <p:nvSpPr>
          <p:cNvPr id="75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B883245-53F9-4FC8-9668-37393094D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nl-NL" sz="2400" dirty="0">
                <a:solidFill>
                  <a:schemeClr val="bg1"/>
                </a:solidFill>
              </a:rPr>
              <a:t>Sprint review</a:t>
            </a:r>
          </a:p>
          <a:p>
            <a:r>
              <a:rPr lang="nl-NL" sz="2400" dirty="0">
                <a:solidFill>
                  <a:schemeClr val="bg1"/>
                </a:solidFill>
              </a:rPr>
              <a:t>Sprint </a:t>
            </a:r>
            <a:r>
              <a:rPr lang="nl-NL" sz="2400" dirty="0" err="1">
                <a:solidFill>
                  <a:schemeClr val="bg1"/>
                </a:solidFill>
              </a:rPr>
              <a:t>backlog</a:t>
            </a:r>
            <a:endParaRPr lang="nl-NL" sz="2400" dirty="0">
              <a:solidFill>
                <a:schemeClr val="bg1"/>
              </a:solidFill>
            </a:endParaRPr>
          </a:p>
          <a:p>
            <a:r>
              <a:rPr lang="nl-NL" sz="2400" dirty="0" err="1">
                <a:solidFill>
                  <a:schemeClr val="bg1"/>
                </a:solidFill>
              </a:rPr>
              <a:t>Retrospective</a:t>
            </a:r>
            <a:endParaRPr lang="nl-NL" sz="2400" dirty="0">
              <a:solidFill>
                <a:schemeClr val="bg1"/>
              </a:solidFill>
            </a:endParaRPr>
          </a:p>
          <a:p>
            <a:endParaRPr lang="nl-NL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379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16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8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2599DB9-2E9C-4BDE-8865-D939AEFBA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2284134"/>
          </a:xfrm>
        </p:spPr>
        <p:txBody>
          <a:bodyPr anchor="ctr">
            <a:normAutofit/>
          </a:bodyPr>
          <a:lstStyle/>
          <a:p>
            <a:pPr algn="ctr"/>
            <a:r>
              <a:rPr lang="nl-NL" dirty="0"/>
              <a:t>Sprint review</a:t>
            </a:r>
            <a:br>
              <a:rPr lang="nl-NL" dirty="0"/>
            </a:br>
            <a:br>
              <a:rPr lang="nl-NL" dirty="0"/>
            </a:br>
            <a:r>
              <a:rPr lang="nl-NL" dirty="0"/>
              <a:t>Marjon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5057052-85EA-49B1-A344-57FCF7932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8" y="3429000"/>
            <a:ext cx="7860863" cy="40248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nl-NL" sz="3600" b="1" dirty="0"/>
              <a:t>User story: </a:t>
            </a:r>
            <a:r>
              <a:rPr lang="nl-NL" sz="3600" dirty="0"/>
              <a:t>Als gebruiker wil ik een mooi en overzichtelijk overzicht zodat ik duidelijk kan zien wat ik moet doen om geld te pinnen.</a:t>
            </a:r>
          </a:p>
        </p:txBody>
      </p:sp>
    </p:spTree>
    <p:extLst>
      <p:ext uri="{BB962C8B-B14F-4D97-AF65-F5344CB8AC3E}">
        <p14:creationId xmlns:p14="http://schemas.microsoft.com/office/powerpoint/2010/main" val="1207477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2599DB9-2E9C-4BDE-8865-D939AEFBA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2467356"/>
          </a:xfrm>
        </p:spPr>
        <p:txBody>
          <a:bodyPr anchor="ctr">
            <a:normAutofit/>
          </a:bodyPr>
          <a:lstStyle/>
          <a:p>
            <a:pPr algn="ctr"/>
            <a:r>
              <a:rPr lang="nl-NL" dirty="0"/>
              <a:t>Sprint review</a:t>
            </a:r>
            <a:br>
              <a:rPr lang="nl-NL" dirty="0"/>
            </a:br>
            <a:br>
              <a:rPr lang="nl-NL" dirty="0"/>
            </a:br>
            <a:r>
              <a:rPr lang="nl-NL" dirty="0"/>
              <a:t>Sander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5057052-85EA-49B1-A344-57FCF7932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8" y="3429000"/>
            <a:ext cx="7860863" cy="40248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nl-NL" sz="3600" b="1" dirty="0"/>
              <a:t>User story: </a:t>
            </a:r>
            <a:r>
              <a:rPr lang="nl-NL" sz="3600" dirty="0"/>
              <a:t>Als gebruiker wil ik geld op kunnen nemen, balans kunnen bekijken en makkelijk kunnen navigeren door alle opties zodat ik de stand van zaken weet.</a:t>
            </a:r>
          </a:p>
          <a:p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10764799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2599DB9-2E9C-4BDE-8865-D939AEFBA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6" y="1070381"/>
            <a:ext cx="7569706" cy="1288238"/>
          </a:xfrm>
        </p:spPr>
        <p:txBody>
          <a:bodyPr anchor="ctr">
            <a:noAutofit/>
          </a:bodyPr>
          <a:lstStyle/>
          <a:p>
            <a:pPr algn="ctr"/>
            <a:r>
              <a:rPr lang="nl-NL" dirty="0"/>
              <a:t>Sprint review</a:t>
            </a:r>
            <a:br>
              <a:rPr lang="nl-NL" dirty="0"/>
            </a:br>
            <a:br>
              <a:rPr lang="nl-NL" dirty="0"/>
            </a:br>
            <a:r>
              <a:rPr lang="nl-NL" dirty="0"/>
              <a:t>Ramon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5057052-85EA-49B1-A344-57FCF7932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8" y="3429000"/>
            <a:ext cx="7860863" cy="40248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nl-NL" sz="3600" b="1" dirty="0"/>
              <a:t>User story: </a:t>
            </a:r>
            <a:r>
              <a:rPr lang="nl-NL" sz="3600" dirty="0"/>
              <a:t>Als gebruiker wil ik dat mijn geld netjes en gepast is een bakje komt te liggen zodat ik het makkelijk kan pakken.</a:t>
            </a:r>
          </a:p>
          <a:p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598361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2599DB9-2E9C-4BDE-8865-D939AEFBA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6" y="610086"/>
            <a:ext cx="7569706" cy="1288238"/>
          </a:xfrm>
        </p:spPr>
        <p:txBody>
          <a:bodyPr anchor="ctr">
            <a:noAutofit/>
          </a:bodyPr>
          <a:lstStyle/>
          <a:p>
            <a:pPr algn="ctr"/>
            <a:r>
              <a:rPr lang="nl-NL" dirty="0"/>
              <a:t>Sprint review</a:t>
            </a:r>
            <a:br>
              <a:rPr lang="nl-NL" dirty="0"/>
            </a:br>
            <a:br>
              <a:rPr lang="nl-NL" dirty="0"/>
            </a:br>
            <a:r>
              <a:rPr lang="nl-NL" dirty="0"/>
              <a:t>Jarno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5057052-85EA-49B1-A344-57FCF7932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7" y="2508410"/>
            <a:ext cx="7860863" cy="40248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nl-NL" sz="3200" b="1" dirty="0"/>
              <a:t>User story: </a:t>
            </a:r>
            <a:r>
              <a:rPr lang="nl-NL" sz="3200" dirty="0"/>
              <a:t>Als gebruiker wil ik een eigen hoeveelheid op te nemen geld in kunnen voeren zodat ik precies het bedrag krijg wat ik wil.</a:t>
            </a:r>
          </a:p>
          <a:p>
            <a:pPr marL="0" indent="0">
              <a:buNone/>
            </a:pPr>
            <a:r>
              <a:rPr lang="nl-NL" sz="3200" b="1" dirty="0" err="1"/>
              <a:t>Owner</a:t>
            </a:r>
            <a:r>
              <a:rPr lang="nl-NL" sz="3200" b="1" dirty="0"/>
              <a:t> story: </a:t>
            </a:r>
            <a:r>
              <a:rPr lang="nl-NL" sz="3200" dirty="0"/>
              <a:t>Als </a:t>
            </a:r>
            <a:r>
              <a:rPr lang="nl-NL" sz="3200" dirty="0" err="1"/>
              <a:t>owner</a:t>
            </a:r>
            <a:r>
              <a:rPr lang="nl-NL" sz="3200" dirty="0"/>
              <a:t> wil ik instelling kunnen veranderen vanaf de gebruiker zijn interface zodat het systeem gemakkelijk aangepast kan worden.</a:t>
            </a:r>
          </a:p>
          <a:p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4191061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B9B86-90F4-45F7-89A8-2CCE3ED20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demo video">
            <a:hlinkClick r:id="" action="ppaction://media"/>
            <a:extLst>
              <a:ext uri="{FF2B5EF4-FFF2-40B4-BE49-F238E27FC236}">
                <a16:creationId xmlns:a16="http://schemas.microsoft.com/office/drawing/2014/main" id="{FBE0A47C-C961-467C-AD02-F77BBF291F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4645"/>
            <a:ext cx="12198543" cy="6708710"/>
          </a:xfrm>
        </p:spPr>
      </p:pic>
    </p:spTree>
    <p:extLst>
      <p:ext uri="{BB962C8B-B14F-4D97-AF65-F5344CB8AC3E}">
        <p14:creationId xmlns:p14="http://schemas.microsoft.com/office/powerpoint/2010/main" val="164161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9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3746973-D9BA-4AE7-9299-A6F63FF51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nl-NL" dirty="0"/>
              <a:t>TO DO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429969-21FA-42AD-B12F-6D02D03AF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9" y="1956816"/>
            <a:ext cx="7860863" cy="40248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nl-NL" sz="2400"/>
              <a:t>Sander</a:t>
            </a:r>
          </a:p>
          <a:p>
            <a:r>
              <a:rPr lang="nl-NL" sz="2400"/>
              <a:t>Communicatie met landserver</a:t>
            </a:r>
          </a:p>
          <a:p>
            <a:pPr marL="0" indent="0">
              <a:buNone/>
            </a:pPr>
            <a:r>
              <a:rPr lang="nl-NL" sz="2400"/>
              <a:t>Marjon</a:t>
            </a:r>
          </a:p>
          <a:p>
            <a:r>
              <a:rPr lang="nl-NL" sz="2400"/>
              <a:t>Return waardes van de php bestanden overzichtelijk maken</a:t>
            </a:r>
          </a:p>
          <a:p>
            <a:pPr marL="0" indent="0">
              <a:buNone/>
            </a:pPr>
            <a:r>
              <a:rPr lang="nl-NL" sz="2400"/>
              <a:t>Jarno</a:t>
            </a:r>
          </a:p>
          <a:p>
            <a:r>
              <a:rPr lang="nl-NL" sz="2400"/>
              <a:t>Code van de pinautomaat afmaken</a:t>
            </a:r>
          </a:p>
          <a:p>
            <a:pPr marL="0" indent="0">
              <a:buNone/>
            </a:pPr>
            <a:r>
              <a:rPr lang="nl-NL" sz="2400"/>
              <a:t>Ramon</a:t>
            </a:r>
          </a:p>
          <a:p>
            <a:r>
              <a:rPr lang="nl-NL" sz="2400"/>
              <a:t>Documentatie afronden</a:t>
            </a:r>
          </a:p>
          <a:p>
            <a:endParaRPr lang="nl-NL" sz="2400"/>
          </a:p>
          <a:p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27083287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B5DFCDA-694D-4637-8E9B-038575194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9952075" cy="6858000"/>
          </a:xfrm>
          <a:custGeom>
            <a:avLst/>
            <a:gdLst>
              <a:gd name="connsiteX0" fmla="*/ 9952075 w 9952075"/>
              <a:gd name="connsiteY0" fmla="*/ 6858000 h 6858000"/>
              <a:gd name="connsiteX1" fmla="*/ 108694 w 9952075"/>
              <a:gd name="connsiteY1" fmla="*/ 6858000 h 6858000"/>
              <a:gd name="connsiteX2" fmla="*/ 79127 w 9952075"/>
              <a:gd name="connsiteY2" fmla="*/ 6681235 h 6858000"/>
              <a:gd name="connsiteX3" fmla="*/ 0 w 9952075"/>
              <a:gd name="connsiteY3" fmla="*/ 5565888 h 6858000"/>
              <a:gd name="connsiteX4" fmla="*/ 2190696 w 9952075"/>
              <a:gd name="connsiteY4" fmla="*/ 145339 h 6858000"/>
              <a:gd name="connsiteX5" fmla="*/ 2339431 w 9952075"/>
              <a:gd name="connsiteY5" fmla="*/ 0 h 6858000"/>
              <a:gd name="connsiteX6" fmla="*/ 9952075 w 9952075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52075" h="6858000">
                <a:moveTo>
                  <a:pt x="9952075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9952075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DB276E-BFF1-43F5-AB90-7ABA4B9A9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9652017" cy="6858000"/>
          </a:xfrm>
          <a:custGeom>
            <a:avLst/>
            <a:gdLst>
              <a:gd name="connsiteX0" fmla="*/ 9652017 w 9652017"/>
              <a:gd name="connsiteY0" fmla="*/ 6858000 h 6858000"/>
              <a:gd name="connsiteX1" fmla="*/ 112827 w 9652017"/>
              <a:gd name="connsiteY1" fmla="*/ 6858000 h 6858000"/>
              <a:gd name="connsiteX2" fmla="*/ 76084 w 9652017"/>
              <a:gd name="connsiteY2" fmla="*/ 6638337 h 6858000"/>
              <a:gd name="connsiteX3" fmla="*/ 0 w 9652017"/>
              <a:gd name="connsiteY3" fmla="*/ 5565888 h 6858000"/>
              <a:gd name="connsiteX4" fmla="*/ 2157501 w 9652017"/>
              <a:gd name="connsiteY4" fmla="*/ 301488 h 6858000"/>
              <a:gd name="connsiteX5" fmla="*/ 2472310 w 9652017"/>
              <a:gd name="connsiteY5" fmla="*/ 0 h 6858000"/>
              <a:gd name="connsiteX6" fmla="*/ 9652017 w 9652017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2017" h="6858000">
                <a:moveTo>
                  <a:pt x="9652017" y="6858000"/>
                </a:moveTo>
                <a:lnTo>
                  <a:pt x="112827" y="6858000"/>
                </a:lnTo>
                <a:lnTo>
                  <a:pt x="76084" y="6638337"/>
                </a:lnTo>
                <a:cubicBezTo>
                  <a:pt x="25944" y="6288079"/>
                  <a:pt x="0" y="5930014"/>
                  <a:pt x="0" y="5565888"/>
                </a:cubicBezTo>
                <a:cubicBezTo>
                  <a:pt x="0" y="3514654"/>
                  <a:pt x="823309" y="1655711"/>
                  <a:pt x="2157501" y="301488"/>
                </a:cubicBezTo>
                <a:lnTo>
                  <a:pt x="2472310" y="0"/>
                </a:lnTo>
                <a:lnTo>
                  <a:pt x="9652017" y="0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F91F5EE-76B2-4671-A2A4-96EC8CBBA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757694" cy="1288238"/>
          </a:xfrm>
        </p:spPr>
        <p:txBody>
          <a:bodyPr anchor="b">
            <a:normAutofit/>
          </a:bodyPr>
          <a:lstStyle/>
          <a:p>
            <a:r>
              <a:rPr lang="nl-NL" dirty="0" err="1"/>
              <a:t>Retrospective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2003B83-C0E2-45AD-B8C7-5EFE1B9D0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956390"/>
            <a:ext cx="7322290" cy="3907465"/>
          </a:xfrm>
        </p:spPr>
        <p:txBody>
          <a:bodyPr anchor="t">
            <a:normAutofit/>
          </a:bodyPr>
          <a:lstStyle/>
          <a:p>
            <a:r>
              <a:rPr lang="nl-NL" sz="2400"/>
              <a:t>Top:</a:t>
            </a:r>
          </a:p>
          <a:p>
            <a:pPr marL="0" indent="0">
              <a:buNone/>
            </a:pPr>
            <a:r>
              <a:rPr lang="nl-NL" sz="2400"/>
              <a:t>We zijn weer ontzettend lief geweest tegen elkaar</a:t>
            </a:r>
          </a:p>
          <a:p>
            <a:endParaRPr lang="nl-NL" sz="2400"/>
          </a:p>
          <a:p>
            <a:r>
              <a:rPr lang="nl-NL" sz="2400"/>
              <a:t>Verbeter punt:</a:t>
            </a:r>
          </a:p>
        </p:txBody>
      </p:sp>
    </p:spTree>
    <p:extLst>
      <p:ext uri="{BB962C8B-B14F-4D97-AF65-F5344CB8AC3E}">
        <p14:creationId xmlns:p14="http://schemas.microsoft.com/office/powerpoint/2010/main" val="936565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214</Words>
  <Application>Microsoft Office PowerPoint</Application>
  <PresentationFormat>Breedbeeld</PresentationFormat>
  <Paragraphs>37</Paragraphs>
  <Slides>10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Kantoorthema</vt:lpstr>
      <vt:lpstr>Sprint 6</vt:lpstr>
      <vt:lpstr>Inhoud</vt:lpstr>
      <vt:lpstr>Sprint review  Marjon</vt:lpstr>
      <vt:lpstr>Sprint review  Sander</vt:lpstr>
      <vt:lpstr>Sprint review  Ramon</vt:lpstr>
      <vt:lpstr>Sprint review  Jarno</vt:lpstr>
      <vt:lpstr>PowerPoint-presentatie</vt:lpstr>
      <vt:lpstr>TO DO</vt:lpstr>
      <vt:lpstr>Retrospective</vt:lpstr>
      <vt:lpstr>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6</dc:title>
  <dc:creator>Ramon Burgstad</dc:creator>
  <cp:lastModifiedBy>Ramon Burgstad</cp:lastModifiedBy>
  <cp:revision>4</cp:revision>
  <dcterms:created xsi:type="dcterms:W3CDTF">2021-06-03T07:22:37Z</dcterms:created>
  <dcterms:modified xsi:type="dcterms:W3CDTF">2021-06-03T12:31:39Z</dcterms:modified>
</cp:coreProperties>
</file>

<file path=docProps/thumbnail.jpeg>
</file>